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6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92B2-8EB7-42C1-CD3B-76751FA73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60B48-DEFC-085C-BA84-BC6CDF7CB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C0C1-2B6E-941A-6499-5B2B8816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5EE9-B427-7832-AE34-903EA9AB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A4D4E-7CF8-8C6D-E312-F88F4BA0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9276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AE84-632E-3330-5F41-D8051270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7FEDD-E584-B7F3-EEFE-302932E9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5784D-50B9-898A-7FDE-BF20D896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68B9D-C838-AD52-D487-7F153AC4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2F63-5E8A-E69B-A375-33A5E8E0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521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C53EC-9A35-A199-FC45-C5DC5DF59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9A201-E2F7-76C5-B352-AC631B973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1D199-29B3-D107-868F-9FF4E829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0A5A4-2718-66E1-9EF9-5CA11C02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38FC5-FA78-6D2F-C520-6D9AD92A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582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4A58-B3B2-970A-EB98-0F6E39B4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11670-95C4-80DE-84F5-BC8A2164B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7F19F-6E98-515E-1A06-D785BD0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7D25-7649-41D3-EE2A-5B294597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0C7D9-D22B-FD45-3C67-3F9D3BBE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2482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27C5-59AA-8B14-736C-77F79872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8D96C-6373-EB26-EF35-F42C0FF79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5CDC-4247-38F4-C6FB-7CCEABBC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92BE-B7EC-8DFD-F208-95306ECB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5409-D4EE-D4F5-9C5A-F6A0867E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2819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23C7-97A8-1AF4-93A4-AC7C1530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CE7C-7388-611F-AC69-6F508B62B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389A7-BA4D-5375-87B5-8092AEE4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735AF-CC8C-EE50-096B-FA8C89B1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C6176-99B6-0954-B229-DA46B75A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9A644-2FBD-BD4B-C789-D2C0F915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2569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0F0F-6964-083F-5B4C-24C73B0B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7134-1009-DD40-65AC-C67AAA93C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03A47-2BF7-4224-DBFE-DAD2C3242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A19FD-F154-A5F0-9894-60789C603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83668-2789-4D3E-4DC1-D1C45E373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AE7D3-BFB7-8D1C-71D6-5379DA9E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DA953-77EA-A705-2846-1E813DB6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15CD4-7C42-8F7B-D342-95C4593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4419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89C5-52EE-1214-8F35-B6EAC234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3AF13-7FAC-DF53-2EE6-987A258E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B7964-1B38-A4DB-2388-A6A9780D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123D-6AA1-FCFF-A260-850091E4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535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B5B19-F2B7-8462-C779-DA6D8D50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108A8-07B2-BC2A-97F6-57CEF58A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0EBB-3911-EE6E-E123-A8D7FD6D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170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F931-D613-8D49-1CEE-374307A7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E62FE-D621-1493-E74B-3C5170BA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BDC02-1349-3458-F32C-686EB831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8D324-F17B-4530-8760-2D76C7B4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B7488-68ED-4767-6657-3F33273D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4EBD0-87D7-82D5-E0A3-6F00E0AF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751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DF45-4B3D-E95B-C616-413E6345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64EF8-9445-CFD8-977F-0D0173D73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C9EF8-8A01-F51B-B393-FE0F59195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CE2C6-0D91-63B5-2898-AB48F2AB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55FB-C5B6-7FBD-03E8-9A7C1D9A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55834-9FC8-9006-A98A-1754863C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896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17C51D-6623-B709-6318-81EE3696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FC76-A4FD-9605-3379-6A2E2DEE0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D5581-AC43-F29B-C05D-09B3C3C70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33A52A-3245-4F84-AC82-6487ECF6F2B2}" type="datetimeFigureOut">
              <a:rPr lang="en-FI" smtClean="0"/>
              <a:t>18/04/2024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8E59B-1D3D-4192-CB06-0556B901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B4021-708E-1FE5-A752-BBED3F235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503A9C-BE8E-4287-AB3B-25217888BEA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440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E188C-9F24-A6AD-5CF0-56468603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12"/>
            <a:ext cx="12192000" cy="59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1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7AB6F-5D2D-CC12-8585-1CDEAB4A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913"/>
            <a:ext cx="12192000" cy="59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8F566-14AB-AA05-2EA9-2356CB53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77"/>
            <a:ext cx="12192000" cy="59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6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30ECEF-D8D2-B2D2-2460-9FC45BF3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58"/>
            <a:ext cx="12192000" cy="5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41F66-4D14-6C35-C53B-386CE9AD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372"/>
            <a:ext cx="12192000" cy="59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3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78D36-B95D-0607-13FB-C273284D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9"/>
            <a:ext cx="12192000" cy="57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5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4B3B2-1305-5031-C8EF-5F60E87B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58"/>
            <a:ext cx="12192000" cy="5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37086-EA21-56E2-E9C3-C665C5EA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180"/>
            <a:ext cx="12192000" cy="59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BD210-7774-4355-35A4-0BBA4F7D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049"/>
            <a:ext cx="12192000" cy="59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BEEC3-A4EF-95E2-7669-62A09A72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709"/>
            <a:ext cx="12192000" cy="58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88C7E-4AD2-8DB7-A24D-D33060FE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54"/>
            <a:ext cx="12192000" cy="59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56A2-2EC4-443E-8724-157C0830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9818-C570-65D3-D711-43ED99EA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1163D-00EB-3662-799A-74BFDDBB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673"/>
            <a:ext cx="12192000" cy="59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1E345-3687-A777-75E0-D4567F0F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488"/>
            <a:ext cx="12192000" cy="59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98BA0-40A7-7804-1E92-332EF715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20"/>
            <a:ext cx="12192000" cy="594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D241-5E19-3CD0-FD03-C3785BFD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913"/>
            <a:ext cx="12192000" cy="59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17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9C019-6A5D-F1FA-ED17-EDCD83BA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77"/>
            <a:ext cx="12192000" cy="59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CAA85-86D5-8EDF-32CF-2246536E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414"/>
            <a:ext cx="12192000" cy="5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5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AE50E-4EC6-B1E7-E8C5-0CEE04BE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96"/>
            <a:ext cx="12192000" cy="59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0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A592F9-4AF5-75F8-3148-ADC81E09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414"/>
            <a:ext cx="12192000" cy="5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1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445AC-2AAC-9668-02E5-65267366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414"/>
            <a:ext cx="12192000" cy="5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1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7F244-3B18-6BF8-7647-EB37613B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944"/>
            <a:ext cx="12192000" cy="59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6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02CDE-5F45-DECF-B32D-707A8C11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43"/>
            <a:ext cx="12192000" cy="59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22E6-BA94-05AE-37C4-2F12B3D4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7677-E61C-DCD4-57F1-C3AFD1BD9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47278-7D6E-DB25-68FC-5AC3E6E4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520"/>
            <a:ext cx="12192000" cy="5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7BC10-3FE1-A7C1-59D3-416A37F4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55"/>
            <a:ext cx="12192000" cy="59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77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B4259-08B4-546C-AB60-05858488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368"/>
            <a:ext cx="12192000" cy="59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57A49-0360-5E72-77F0-EB2AE65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58"/>
            <a:ext cx="12192000" cy="5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3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2A269-E1D6-66CA-DAD3-B8B0B8A2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338"/>
            <a:ext cx="12192000" cy="59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C76C4-25AF-1691-5575-0114E0F5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048"/>
            <a:ext cx="12192000" cy="59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4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F14E6-8A4A-ECD2-2775-2AB36628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54"/>
            <a:ext cx="12192000" cy="59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4D355-2FDB-2BE5-E998-8763521B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08"/>
            <a:ext cx="12192000" cy="59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6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39C21-BC5F-63F5-553E-76C65269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505"/>
            <a:ext cx="12192000" cy="60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32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006E9-5C00-733A-747A-E85CF015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43"/>
            <a:ext cx="12192000" cy="60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9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48A0E-CDF7-8F48-4FA8-4E729366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57"/>
            <a:ext cx="12192000" cy="60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A1CE2-D34C-02A2-60E2-17284BE3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759"/>
            <a:ext cx="12192000" cy="5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5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36FEF6-5171-8B8C-FEE5-8A5BE623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7E11F-778F-FEBB-E426-B4D01C2F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872"/>
            <a:ext cx="12192000" cy="59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5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B39FA-66A8-2D7C-EC02-A759515E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200"/>
            <a:ext cx="12192000" cy="5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4E459-47C2-B4C5-92C5-9222CFC8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58"/>
            <a:ext cx="12192000" cy="5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2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C2C50-5460-D0C3-E5F3-19B826F2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289"/>
            <a:ext cx="12192000" cy="59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946B90-D4AA-DD75-0890-98FC4938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747"/>
            <a:ext cx="12192000" cy="58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81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Binh</dc:creator>
  <cp:lastModifiedBy>Nguyen Binh</cp:lastModifiedBy>
  <cp:revision>3</cp:revision>
  <dcterms:created xsi:type="dcterms:W3CDTF">2024-04-18T10:16:41Z</dcterms:created>
  <dcterms:modified xsi:type="dcterms:W3CDTF">2024-04-18T14:16:07Z</dcterms:modified>
</cp:coreProperties>
</file>